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sldIdLst>
    <p:sldId id="256" r:id="rId2"/>
  </p:sldIdLst>
  <p:sldSz cx="82296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291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619" y="-18064"/>
            <a:ext cx="8254184" cy="14666528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7536" y="5129673"/>
            <a:ext cx="5244047" cy="3512111"/>
          </a:xfrm>
        </p:spPr>
        <p:txBody>
          <a:bodyPr anchor="b">
            <a:noAutofit/>
          </a:bodyPr>
          <a:lstStyle>
            <a:lvl1pPr algn="r">
              <a:defRPr sz="486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7536" y="8641780"/>
            <a:ext cx="5244047" cy="2340051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79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1300480"/>
            <a:ext cx="5712943" cy="7261013"/>
          </a:xfrm>
        </p:spPr>
        <p:txBody>
          <a:bodyPr anchor="ctr">
            <a:normAutofit/>
          </a:bodyPr>
          <a:lstStyle>
            <a:lvl1pPr algn="l">
              <a:defRPr sz="396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9536853"/>
            <a:ext cx="5712943" cy="3351386"/>
          </a:xfrm>
        </p:spPr>
        <p:txBody>
          <a:bodyPr anchor="ctr">
            <a:normAutofit/>
          </a:bodyPr>
          <a:lstStyle>
            <a:lvl1pPr marL="0" indent="0" algn="l">
              <a:buNone/>
              <a:defRPr sz="16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155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396" y="1300480"/>
            <a:ext cx="5464964" cy="6448213"/>
          </a:xfrm>
        </p:spPr>
        <p:txBody>
          <a:bodyPr anchor="ctr">
            <a:normAutofit/>
          </a:bodyPr>
          <a:lstStyle>
            <a:lvl1pPr algn="l">
              <a:defRPr sz="396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90966" y="7748693"/>
            <a:ext cx="4877824" cy="812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11480" indent="0">
              <a:buFontTx/>
              <a:buNone/>
              <a:defRPr/>
            </a:lvl2pPr>
            <a:lvl3pPr marL="822960" indent="0">
              <a:buFontTx/>
              <a:buNone/>
              <a:defRPr/>
            </a:lvl3pPr>
            <a:lvl4pPr marL="1234440" indent="0">
              <a:buFontTx/>
              <a:buNone/>
              <a:defRPr/>
            </a:lvl4pPr>
            <a:lvl5pPr marL="164592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8" y="9536853"/>
            <a:ext cx="5712944" cy="3351386"/>
          </a:xfrm>
        </p:spPr>
        <p:txBody>
          <a:bodyPr anchor="ctr">
            <a:normAutofit/>
          </a:bodyPr>
          <a:lstStyle>
            <a:lvl1pPr marL="0" indent="0" algn="l">
              <a:buNone/>
              <a:defRPr sz="16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34440" y="1686140"/>
            <a:ext cx="411587" cy="1247522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/>
          <a:p>
            <a:pPr lvl="0"/>
            <a:r>
              <a:rPr lang="en-US" sz="72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72930" y="6157986"/>
            <a:ext cx="411587" cy="1247522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/>
          <a:p>
            <a:pPr lvl="0"/>
            <a:r>
              <a:rPr lang="en-US" sz="72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0302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8" y="4121575"/>
            <a:ext cx="5712944" cy="5536981"/>
          </a:xfrm>
        </p:spPr>
        <p:txBody>
          <a:bodyPr anchor="b">
            <a:normAutofit/>
          </a:bodyPr>
          <a:lstStyle>
            <a:lvl1pPr algn="l">
              <a:defRPr sz="396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8" y="9658556"/>
            <a:ext cx="5712944" cy="3229683"/>
          </a:xfrm>
        </p:spPr>
        <p:txBody>
          <a:bodyPr anchor="t">
            <a:normAutofit/>
          </a:bodyPr>
          <a:lstStyle>
            <a:lvl1pPr marL="0" indent="0" algn="l">
              <a:buNone/>
              <a:defRPr sz="162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991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396" y="1300480"/>
            <a:ext cx="5464964" cy="6448213"/>
          </a:xfrm>
        </p:spPr>
        <p:txBody>
          <a:bodyPr anchor="ctr">
            <a:normAutofit/>
          </a:bodyPr>
          <a:lstStyle>
            <a:lvl1pPr algn="l">
              <a:defRPr sz="396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8638" y="8561494"/>
            <a:ext cx="5712944" cy="109706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80" indent="0">
              <a:buFontTx/>
              <a:buNone/>
              <a:defRPr/>
            </a:lvl2pPr>
            <a:lvl3pPr marL="822960" indent="0">
              <a:buFontTx/>
              <a:buNone/>
              <a:defRPr/>
            </a:lvl3pPr>
            <a:lvl4pPr marL="1234440" indent="0">
              <a:buFontTx/>
              <a:buNone/>
              <a:defRPr/>
            </a:lvl4pPr>
            <a:lvl5pPr marL="164592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8" y="9658556"/>
            <a:ext cx="5712944" cy="3229683"/>
          </a:xfrm>
        </p:spPr>
        <p:txBody>
          <a:bodyPr anchor="t">
            <a:normAutofit/>
          </a:bodyPr>
          <a:lstStyle>
            <a:lvl1pPr marL="0" indent="0" algn="l">
              <a:buNone/>
              <a:defRPr sz="16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34440" y="1686140"/>
            <a:ext cx="411587" cy="1247522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/>
          <a:p>
            <a:pPr lvl="0"/>
            <a:r>
              <a:rPr lang="en-US" sz="72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72930" y="6157986"/>
            <a:ext cx="411587" cy="1247522"/>
          </a:xfrm>
          <a:prstGeom prst="rect">
            <a:avLst/>
          </a:prstGeom>
        </p:spPr>
        <p:txBody>
          <a:bodyPr vert="horz" lIns="82296" tIns="41148" rIns="82296" bIns="41148" rtlCol="0" anchor="ctr">
            <a:noAutofit/>
          </a:bodyPr>
          <a:lstStyle/>
          <a:p>
            <a:pPr lvl="0"/>
            <a:r>
              <a:rPr lang="en-US" sz="72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9961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263" y="1300480"/>
            <a:ext cx="5707319" cy="6448213"/>
          </a:xfrm>
        </p:spPr>
        <p:txBody>
          <a:bodyPr anchor="ctr">
            <a:normAutofit/>
          </a:bodyPr>
          <a:lstStyle>
            <a:lvl1pPr algn="l">
              <a:defRPr sz="396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8638" y="8561494"/>
            <a:ext cx="5712944" cy="109706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160">
                <a:solidFill>
                  <a:schemeClr val="accent1"/>
                </a:solidFill>
              </a:defRPr>
            </a:lvl1pPr>
            <a:lvl2pPr marL="411480" indent="0">
              <a:buFontTx/>
              <a:buNone/>
              <a:defRPr/>
            </a:lvl2pPr>
            <a:lvl3pPr marL="822960" indent="0">
              <a:buFontTx/>
              <a:buNone/>
              <a:defRPr/>
            </a:lvl3pPr>
            <a:lvl4pPr marL="1234440" indent="0">
              <a:buFontTx/>
              <a:buNone/>
              <a:defRPr/>
            </a:lvl4pPr>
            <a:lvl5pPr marL="164592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8" y="9658556"/>
            <a:ext cx="5712944" cy="3229683"/>
          </a:xfrm>
        </p:spPr>
        <p:txBody>
          <a:bodyPr anchor="t">
            <a:normAutofit/>
          </a:bodyPr>
          <a:lstStyle>
            <a:lvl1pPr marL="0" indent="0" algn="l">
              <a:buNone/>
              <a:defRPr sz="162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046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295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9581" y="1300481"/>
            <a:ext cx="880931" cy="11203095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39" y="1300481"/>
            <a:ext cx="4675523" cy="1120309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649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4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912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8" y="5761853"/>
            <a:ext cx="5712944" cy="3896706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8" y="9658556"/>
            <a:ext cx="5712944" cy="1835520"/>
          </a:xfrm>
        </p:spPr>
        <p:txBody>
          <a:bodyPr anchor="t"/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986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1300480"/>
            <a:ext cx="5712943" cy="281770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1" y="4609257"/>
            <a:ext cx="2779298" cy="8278980"/>
          </a:xfrm>
        </p:spPr>
        <p:txBody>
          <a:bodyPr>
            <a:normAutofit/>
          </a:bodyPr>
          <a:lstStyle>
            <a:lvl1pPr>
              <a:defRPr sz="1620"/>
            </a:lvl1pPr>
            <a:lvl2pPr>
              <a:defRPr sz="1440"/>
            </a:lvl2pPr>
            <a:lvl3pPr>
              <a:defRPr sz="1260"/>
            </a:lvl3pPr>
            <a:lvl4pPr>
              <a:defRPr sz="1080"/>
            </a:lvl4pPr>
            <a:lvl5pPr>
              <a:defRPr sz="1080"/>
            </a:lvl5pPr>
            <a:lvl6pPr>
              <a:defRPr sz="1080"/>
            </a:lvl6pPr>
            <a:lvl7pPr>
              <a:defRPr sz="1080"/>
            </a:lvl7pPr>
            <a:lvl8pPr>
              <a:defRPr sz="1080"/>
            </a:lvl8pPr>
            <a:lvl9pPr>
              <a:defRPr sz="108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2284" y="4609260"/>
            <a:ext cx="2779299" cy="8278982"/>
          </a:xfrm>
        </p:spPr>
        <p:txBody>
          <a:bodyPr>
            <a:normAutofit/>
          </a:bodyPr>
          <a:lstStyle>
            <a:lvl1pPr>
              <a:defRPr sz="1620"/>
            </a:lvl1pPr>
            <a:lvl2pPr>
              <a:defRPr sz="1440"/>
            </a:lvl2pPr>
            <a:lvl3pPr>
              <a:defRPr sz="1260"/>
            </a:lvl3pPr>
            <a:lvl4pPr>
              <a:defRPr sz="1080"/>
            </a:lvl4pPr>
            <a:lvl5pPr>
              <a:defRPr sz="1080"/>
            </a:lvl5pPr>
            <a:lvl6pPr>
              <a:defRPr sz="1080"/>
            </a:lvl6pPr>
            <a:lvl7pPr>
              <a:defRPr sz="1080"/>
            </a:lvl7pPr>
            <a:lvl8pPr>
              <a:defRPr sz="1080"/>
            </a:lvl8pPr>
            <a:lvl9pPr>
              <a:defRPr sz="108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2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1300480"/>
            <a:ext cx="5712942" cy="2817707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9" y="4610097"/>
            <a:ext cx="2781605" cy="1229359"/>
          </a:xfrm>
        </p:spPr>
        <p:txBody>
          <a:bodyPr anchor="b">
            <a:noAutofit/>
          </a:bodyPr>
          <a:lstStyle>
            <a:lvl1pPr marL="0" indent="0">
              <a:buNone/>
              <a:defRPr sz="2160" b="0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39" y="5839459"/>
            <a:ext cx="2781605" cy="704878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9976" y="4610097"/>
            <a:ext cx="2781605" cy="1229359"/>
          </a:xfrm>
        </p:spPr>
        <p:txBody>
          <a:bodyPr anchor="b">
            <a:noAutofit/>
          </a:bodyPr>
          <a:lstStyle>
            <a:lvl1pPr marL="0" indent="0">
              <a:buNone/>
              <a:defRPr sz="2160" b="0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9976" y="5839459"/>
            <a:ext cx="2781605" cy="704878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49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1300480"/>
            <a:ext cx="5712943" cy="281770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84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138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3197022"/>
            <a:ext cx="2511164" cy="2727394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148" y="1098508"/>
            <a:ext cx="3047433" cy="11789732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39" y="5924415"/>
            <a:ext cx="2511164" cy="5513491"/>
          </a:xfrm>
        </p:spPr>
        <p:txBody>
          <a:bodyPr>
            <a:normAutofit/>
          </a:bodyPr>
          <a:lstStyle>
            <a:lvl1pPr marL="0" indent="0">
              <a:buNone/>
              <a:defRPr sz="126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375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39" y="10241280"/>
            <a:ext cx="5712943" cy="1209041"/>
          </a:xfrm>
        </p:spPr>
        <p:txBody>
          <a:bodyPr anchor="b">
            <a:normAutofit/>
          </a:bodyPr>
          <a:lstStyle>
            <a:lvl1pPr algn="l">
              <a:defRPr sz="216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8639" y="1300480"/>
            <a:ext cx="5712943" cy="8204198"/>
          </a:xfrm>
        </p:spPr>
        <p:txBody>
          <a:bodyPr anchor="t">
            <a:normAutofit/>
          </a:bodyPr>
          <a:lstStyle>
            <a:lvl1pPr marL="0" indent="0" algn="ctr">
              <a:buNone/>
              <a:defRPr sz="1440"/>
            </a:lvl1pPr>
            <a:lvl2pPr marL="411480" indent="0">
              <a:buNone/>
              <a:defRPr sz="1440"/>
            </a:lvl2pPr>
            <a:lvl3pPr marL="822960" indent="0">
              <a:buNone/>
              <a:defRPr sz="1440"/>
            </a:lvl3pPr>
            <a:lvl4pPr marL="1234440" indent="0">
              <a:buNone/>
              <a:defRPr sz="1440"/>
            </a:lvl4pPr>
            <a:lvl5pPr marL="1645920" indent="0">
              <a:buNone/>
              <a:defRPr sz="1440"/>
            </a:lvl5pPr>
            <a:lvl6pPr marL="2057400" indent="0">
              <a:buNone/>
              <a:defRPr sz="1440"/>
            </a:lvl6pPr>
            <a:lvl7pPr marL="2468880" indent="0">
              <a:buNone/>
              <a:defRPr sz="1440"/>
            </a:lvl7pPr>
            <a:lvl8pPr marL="2880360" indent="0">
              <a:buNone/>
              <a:defRPr sz="1440"/>
            </a:lvl8pPr>
            <a:lvl9pPr marL="3291840" indent="0">
              <a:buNone/>
              <a:defRPr sz="144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39" y="11450321"/>
            <a:ext cx="5712943" cy="1437918"/>
          </a:xfrm>
        </p:spPr>
        <p:txBody>
          <a:bodyPr>
            <a:normAutofit/>
          </a:bodyPr>
          <a:lstStyle>
            <a:lvl1pPr marL="0" indent="0">
              <a:buNone/>
              <a:defRPr sz="1080"/>
            </a:lvl1pPr>
            <a:lvl2pPr marL="411480" indent="0">
              <a:buNone/>
              <a:defRPr sz="1080"/>
            </a:lvl2pPr>
            <a:lvl3pPr marL="822960" indent="0">
              <a:buNone/>
              <a:defRPr sz="900"/>
            </a:lvl3pPr>
            <a:lvl4pPr marL="1234440" indent="0">
              <a:buNone/>
              <a:defRPr sz="810"/>
            </a:lvl4pPr>
            <a:lvl5pPr marL="1645920" indent="0">
              <a:buNone/>
              <a:defRPr sz="810"/>
            </a:lvl5pPr>
            <a:lvl6pPr marL="2057400" indent="0">
              <a:buNone/>
              <a:defRPr sz="810"/>
            </a:lvl6pPr>
            <a:lvl7pPr marL="2468880" indent="0">
              <a:buNone/>
              <a:defRPr sz="810"/>
            </a:lvl7pPr>
            <a:lvl8pPr marL="2880360" indent="0">
              <a:buNone/>
              <a:defRPr sz="810"/>
            </a:lvl8pPr>
            <a:lvl9pPr marL="3291840" indent="0">
              <a:buNone/>
              <a:defRPr sz="81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40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620" y="-18064"/>
            <a:ext cx="8254185" cy="14666528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39" y="1300480"/>
            <a:ext cx="5712942" cy="281770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39" y="4609260"/>
            <a:ext cx="5712943" cy="8278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64732" y="12888242"/>
            <a:ext cx="615719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2CCE-F6A0-431B-A53A-7428CFC027B9}" type="datetimeFigureOut">
              <a:rPr lang="nl-NL" smtClean="0"/>
              <a:t>24-12-2025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8639" y="12888242"/>
            <a:ext cx="4160676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00209" y="12888242"/>
            <a:ext cx="461374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chemeClr val="accent1"/>
                </a:solidFill>
              </a:defRPr>
            </a:lvl1pPr>
          </a:lstStyle>
          <a:p>
            <a:fld id="{D9BC50B5-41D3-43C6-8FEE-A6A03858EF7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47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</p:sldLayoutIdLst>
  <p:txStyles>
    <p:titleStyle>
      <a:lvl1pPr algn="l" defTabSz="411480" rtl="0" eaLnBrk="1" latinLnBrk="0" hangingPunct="1">
        <a:spcBef>
          <a:spcPct val="0"/>
        </a:spcBef>
        <a:buNone/>
        <a:defRPr sz="324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8610" indent="-30861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68655" indent="-257175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02870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44018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85166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6314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7462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08610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497580" indent="-205740" algn="l" defTabSz="411480" rtl="0" eaLnBrk="1" latinLnBrk="0" hangingPunct="1">
        <a:spcBef>
          <a:spcPts val="9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3D16C845-6AF3-4ACB-822D-491F06E0F5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815" y="12143564"/>
            <a:ext cx="3416238" cy="2732323"/>
          </a:xfrm>
          <a:prstGeom prst="rect">
            <a:avLst/>
          </a:prstGeom>
        </p:spPr>
      </p:pic>
      <p:sp>
        <p:nvSpPr>
          <p:cNvPr id="6" name="Rechthoek: afgeronde hoeken 5">
            <a:extLst>
              <a:ext uri="{FF2B5EF4-FFF2-40B4-BE49-F238E27FC236}">
                <a16:creationId xmlns:a16="http://schemas.microsoft.com/office/drawing/2014/main" id="{9653F9CE-33C2-4557-A187-1EF0E73FF201}"/>
              </a:ext>
            </a:extLst>
          </p:cNvPr>
          <p:cNvSpPr/>
          <p:nvPr/>
        </p:nvSpPr>
        <p:spPr>
          <a:xfrm>
            <a:off x="339249" y="528033"/>
            <a:ext cx="7371184" cy="11364686"/>
          </a:xfrm>
          <a:prstGeom prst="roundRect">
            <a:avLst>
              <a:gd name="adj" fmla="val 5275"/>
            </a:avLst>
          </a:prstGeom>
          <a:noFill/>
          <a:ln w="57150">
            <a:solidFill>
              <a:srgbClr val="2635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C9CB1C1-2B9D-4DF6-B09E-B3370B993A7C}"/>
              </a:ext>
            </a:extLst>
          </p:cNvPr>
          <p:cNvSpPr/>
          <p:nvPr/>
        </p:nvSpPr>
        <p:spPr>
          <a:xfrm rot="21357076">
            <a:off x="358357" y="12412460"/>
            <a:ext cx="39100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nl-NL" sz="4000" b="0" i="1" cap="none" spc="0" dirty="0">
                <a:ln w="0"/>
                <a:solidFill>
                  <a:srgbClr val="26358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Bereikbaar t/m </a:t>
            </a:r>
          </a:p>
          <a:p>
            <a:r>
              <a:rPr lang="nl-NL" sz="4000" b="0" i="1" cap="none" spc="0" dirty="0">
                <a:ln w="0"/>
                <a:solidFill>
                  <a:srgbClr val="26358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 december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B246532-9850-68BA-F012-A9CA0CF5A8CF}"/>
              </a:ext>
            </a:extLst>
          </p:cNvPr>
          <p:cNvSpPr txBox="1"/>
          <p:nvPr/>
        </p:nvSpPr>
        <p:spPr>
          <a:xfrm>
            <a:off x="489451" y="759727"/>
            <a:ext cx="6849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b="1" dirty="0">
                <a:solidFill>
                  <a:srgbClr val="26358C"/>
                </a:solidFill>
                <a:latin typeface="Aptos Display" panose="020B0004020202020204" pitchFamily="34" charset="0"/>
              </a:rPr>
              <a:t>VVV Alphen aan den Rijn </a:t>
            </a:r>
            <a:r>
              <a:rPr lang="nl-NL" sz="4800" b="1">
                <a:solidFill>
                  <a:srgbClr val="26358C"/>
                </a:solidFill>
                <a:latin typeface="Aptos Display" panose="020B0004020202020204" pitchFamily="34" charset="0"/>
              </a:rPr>
              <a:t>gaat permanent sluiten</a:t>
            </a:r>
            <a:endParaRPr lang="nl-NL" sz="4800" b="1" dirty="0">
              <a:solidFill>
                <a:srgbClr val="26358C"/>
              </a:solidFill>
              <a:latin typeface="Aptos Display" panose="020B0004020202020204" pitchFamily="34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A8FB6EE-D7F9-8E3C-FFD3-9C2A66A8DD27}"/>
              </a:ext>
            </a:extLst>
          </p:cNvPr>
          <p:cNvSpPr txBox="1"/>
          <p:nvPr/>
        </p:nvSpPr>
        <p:spPr>
          <a:xfrm>
            <a:off x="890530" y="2897690"/>
            <a:ext cx="6448540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latin typeface="Aptos Display" panose="020B0004020202020204" pitchFamily="34" charset="0"/>
              </a:rPr>
              <a:t>De VVV, gevestigd in de bibliotheek, gaat na </a:t>
            </a:r>
          </a:p>
          <a:p>
            <a:r>
              <a:rPr lang="nl-NL" sz="3600" b="1" dirty="0">
                <a:latin typeface="Aptos Display" panose="020B0004020202020204" pitchFamily="34" charset="0"/>
              </a:rPr>
              <a:t>31 december sluiten. Dit i.v.m. een gebrek aan vrijwilligers.</a:t>
            </a:r>
          </a:p>
          <a:p>
            <a:endParaRPr lang="nl-NL" sz="3600" b="1" dirty="0">
              <a:latin typeface="Aptos Display" panose="020B0004020202020204" pitchFamily="34" charset="0"/>
            </a:endParaRPr>
          </a:p>
          <a:p>
            <a:r>
              <a:rPr lang="nl-NL" sz="3600" b="1" dirty="0">
                <a:latin typeface="Aptos Display" panose="020B0004020202020204" pitchFamily="34" charset="0"/>
              </a:rPr>
              <a:t>Per 1 januari a.s. is de balie niet meer bemand. De uitgebreide sortering aan folders en andere gratis informatie blijft voorlopig beschikbaar.</a:t>
            </a:r>
          </a:p>
          <a:p>
            <a:endParaRPr lang="nl-NL" sz="3600" b="1" dirty="0">
              <a:latin typeface="Aptos Display" panose="020B0004020202020204" pitchFamily="34" charset="0"/>
            </a:endParaRPr>
          </a:p>
          <a:p>
            <a:r>
              <a:rPr lang="nl-NL" sz="3600" b="1" dirty="0">
                <a:latin typeface="Elephant" panose="02020904090505020303" pitchFamily="18" charset="0"/>
              </a:rPr>
              <a:t>Wij wensen een ieder een voorspoedig 2026!</a:t>
            </a:r>
          </a:p>
          <a:p>
            <a:endParaRPr lang="nl-NL" sz="3600" b="1" dirty="0">
              <a:latin typeface="Aptos Display" panose="020B0004020202020204" pitchFamily="34" charset="0"/>
            </a:endParaRPr>
          </a:p>
          <a:p>
            <a:r>
              <a:rPr lang="nl-NL" sz="3600" b="1" dirty="0">
                <a:latin typeface="Aptos Display" panose="020B0004020202020204" pitchFamily="34" charset="0"/>
              </a:rPr>
              <a:t>Vrijwilligersteam VVV </a:t>
            </a:r>
            <a:r>
              <a:rPr lang="nl-NL" sz="3600" b="1" dirty="0" err="1">
                <a:latin typeface="Aptos Display" panose="020B0004020202020204" pitchFamily="34" charset="0"/>
              </a:rPr>
              <a:t>AadR</a:t>
            </a:r>
            <a:endParaRPr lang="nl-NL" sz="3600" b="1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7027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376</TotalTime>
  <Words>78</Words>
  <Application>Microsoft Office PowerPoint</Application>
  <PresentationFormat>Aangepast</PresentationFormat>
  <Paragraphs>11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 Display</vt:lpstr>
      <vt:lpstr>Arial</vt:lpstr>
      <vt:lpstr>Elephant</vt:lpstr>
      <vt:lpstr>Trebuchet MS</vt:lpstr>
      <vt:lpstr>Wingdings 3</vt:lpstr>
      <vt:lpstr>Facet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Charlotte Romijn</dc:creator>
  <cp:lastModifiedBy>Myriam Borghuis</cp:lastModifiedBy>
  <cp:revision>34</cp:revision>
  <dcterms:created xsi:type="dcterms:W3CDTF">2021-12-14T09:31:28Z</dcterms:created>
  <dcterms:modified xsi:type="dcterms:W3CDTF">2025-12-24T10:49:33Z</dcterms:modified>
</cp:coreProperties>
</file>